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31"/>
    <p:restoredTop sz="86409"/>
  </p:normalViewPr>
  <p:slideViewPr>
    <p:cSldViewPr snapToGrid="0" snapToObjects="1">
      <p:cViewPr varScale="1">
        <p:scale>
          <a:sx n="218" d="100"/>
          <a:sy n="218" d="100"/>
        </p:scale>
        <p:origin x="3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de71be247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de71be247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7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116" name="Google Shape;116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2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2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2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1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139" name="Google Shape;13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2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2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Group">
  <p:cSld name="BIG_NUMBER_1_2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A6CD67DE-B02C-4D3E-9B2F-5DA2322F3E6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2845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35BF91CE-C2E7-4E1A-8CA7-165DFFB6767E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85" y="2842"/>
            <a:ext cx="9135819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734" r:id="rId27"/>
    <p:sldLayoutId id="214748373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360676-6B76-4C54-81C8-23E2A45ACCD5}"/>
</file>

<file path=customXml/itemProps2.xml><?xml version="1.0" encoding="utf-8"?>
<ds:datastoreItem xmlns:ds="http://schemas.openxmlformats.org/officeDocument/2006/customXml" ds:itemID="{B34AA56E-CB34-455D-AC9A-2BA22B5FA8B4}"/>
</file>

<file path=customXml/itemProps3.xml><?xml version="1.0" encoding="utf-8"?>
<ds:datastoreItem xmlns:ds="http://schemas.openxmlformats.org/officeDocument/2006/customXml" ds:itemID="{71120C82-0AAB-4277-85B0-ACBAE7F89820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Macintosh PowerPoint</Application>
  <PresentationFormat>Předvádění na obrazovce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3</cp:revision>
  <dcterms:modified xsi:type="dcterms:W3CDTF">2022-11-07T07:49:16Z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