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4"/>
  </p:sldMasterIdLst>
  <p:notesMasterIdLst>
    <p:notesMasterId r:id="rId8"/>
  </p:notesMasterIdLst>
  <p:sldIdLst>
    <p:sldId id="256" r:id="rId5"/>
    <p:sldId id="258" r:id="rId6"/>
    <p:sldId id="260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7226A-BCF4-BB7E-D94E-8B7A62567536}" v="6" dt="2026-01-30T15:54:0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1"/>
    <p:restoredTop sz="86409"/>
  </p:normalViewPr>
  <p:slideViewPr>
    <p:cSldViewPr snapToGrid="0" snapToObjects="1">
      <p:cViewPr varScale="1">
        <p:scale>
          <a:sx n="147" d="100"/>
          <a:sy n="147" d="100"/>
        </p:scale>
        <p:origin x="16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de71be247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de71be247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2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1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139" name="Google Shape;13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2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3" r:id="rId20"/>
    <p:sldLayoutId id="214748367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3DF384-6F58-EE8D-1C08-C948E9B33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2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3833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AA96D9-1EEB-C8D2-2805-2EE3355523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3</a:t>
            </a:fld>
            <a:endParaRPr lang="c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CAE71B-54FC-CDF1-0C04-0C5371CE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65CA54-C7C2-35DC-3181-17DF3B7A9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65D961-03A2-C304-D8E5-5EA27A30A4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1805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a60b42-76b2-470d-8c7d-4dfde5640d24" xsi:nil="true"/>
    <lcf76f155ced4ddcb4097134ff3c332f xmlns="bc8b5010-06cb-4943-8ada-c60e5d42c6a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E108AA0C6FB04891F1A280CECDAEB8" ma:contentTypeVersion="13" ma:contentTypeDescription="Vytvoří nový dokument" ma:contentTypeScope="" ma:versionID="b962bba27edad5d8f8fabfbffd06259b">
  <xsd:schema xmlns:xsd="http://www.w3.org/2001/XMLSchema" xmlns:xs="http://www.w3.org/2001/XMLSchema" xmlns:p="http://schemas.microsoft.com/office/2006/metadata/properties" xmlns:ns2="bc8b5010-06cb-4943-8ada-c60e5d42c6af" xmlns:ns3="30a60b42-76b2-470d-8c7d-4dfde5640d24" targetNamespace="http://schemas.microsoft.com/office/2006/metadata/properties" ma:root="true" ma:fieldsID="0d9d55f21cc10e5293c4d78e7bd462c5" ns2:_="" ns3:_="">
    <xsd:import namespace="bc8b5010-06cb-4943-8ada-c60e5d42c6af"/>
    <xsd:import namespace="30a60b42-76b2-470d-8c7d-4dfde5640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5010-06cb-4943-8ada-c60e5d42c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60b42-76b2-470d-8c7d-4dfde5640d2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c600473-db03-47fe-9b6c-1073bdd215f3}" ma:internalName="TaxCatchAll" ma:showField="CatchAllData" ma:web="30a60b42-76b2-470d-8c7d-4dfde5640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20C82-0AAB-4277-85B0-ACBAE7F89820}">
  <ds:schemaRefs>
    <ds:schemaRef ds:uri="http://schemas.microsoft.com/office/2006/metadata/properties"/>
    <ds:schemaRef ds:uri="http://schemas.microsoft.com/office/infopath/2007/PartnerControls"/>
    <ds:schemaRef ds:uri="f9acf926-c824-48ba-964d-a9392772d850"/>
    <ds:schemaRef ds:uri="540a0b44-4c77-4df4-8d85-3a9e461000d5"/>
    <ds:schemaRef ds:uri="30a60b42-76b2-470d-8c7d-4dfde5640d24"/>
    <ds:schemaRef ds:uri="bc8b5010-06cb-4943-8ada-c60e5d42c6af"/>
  </ds:schemaRefs>
</ds:datastoreItem>
</file>

<file path=customXml/itemProps2.xml><?xml version="1.0" encoding="utf-8"?>
<ds:datastoreItem xmlns:ds="http://schemas.openxmlformats.org/officeDocument/2006/customXml" ds:itemID="{18ACE265-1E17-4150-9259-887A1997B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b5010-06cb-4943-8ada-c60e5d42c6af"/>
    <ds:schemaRef ds:uri="30a60b42-76b2-470d-8c7d-4dfde5640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AA56E-CB34-455D-AC9A-2BA22B5FA8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On-screen Show (16:9)</PresentationFormat>
  <Paragraphs>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Streamline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Paděrová Nella</cp:lastModifiedBy>
  <cp:revision>8</cp:revision>
  <dcterms:modified xsi:type="dcterms:W3CDTF">2026-02-03T10:17:48Z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0x0101009CE108AA0C6FB04891F1A280CECDAEB8</vt:lpwstr>
  </property>
  <property fmtid="{D5CDD505-2E9C-101B-9397-08002B2CF9AE}" pid="3" name="MediaServiceImageTags">
    <vt:lpwstr/>
  </property>
  <property fmtid="{D5CDD505-2E9C-101B-9397-08002B2CF9AE}" pid="4" name="Order">
    <vt:r8>1419700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