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6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Raleway" panose="020B05030301010600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55" d="100"/>
          <a:sy n="155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D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ig title">
  <p:cSld name="BIG_NUMBER">
    <p:bg>
      <p:bgPr>
        <a:solidFill>
          <a:srgbClr val="1C355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–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l="913" t="1816" r="903"/>
          <a:stretch/>
        </p:blipFill>
        <p:spPr>
          <a:xfrm>
            <a:off x="1675" y="-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40100" y="1982550"/>
            <a:ext cx="7330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21" name="Google Shape;22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38"/>
          <p:cNvGrpSpPr/>
          <p:nvPr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223" name="Google Shape;223;p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28" name="Google Shape;22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3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33" name="Google Shape;23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38" name="Google Shape;23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1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Header" type="secHead">
  <p:cSld name="SECTION_HEADER">
    <p:bg>
      <p:bgPr>
        <a:solidFill>
          <a:srgbClr val="1C355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4" name="Google Shape;24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3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9" name="Google Shape;24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3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54" name="Google Shape;25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4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4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60" name="Google Shape;26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1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63" name="Google Shape;26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66" name="Google Shape;26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7"/>
          <p:cNvSpPr txBox="1">
            <a:spLocks noGrp="1"/>
          </p:cNvSpPr>
          <p:nvPr>
            <p:ph type="ctrTitle"/>
          </p:nvPr>
        </p:nvSpPr>
        <p:spPr>
          <a:xfrm>
            <a:off x="1119975" y="2108775"/>
            <a:ext cx="690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subTitle" idx="1"/>
          </p:nvPr>
        </p:nvSpPr>
        <p:spPr>
          <a:xfrm>
            <a:off x="1120134" y="3959225"/>
            <a:ext cx="6903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0;p88">
            <a:extLst>
              <a:ext uri="{FF2B5EF4-FFF2-40B4-BE49-F238E27FC236}">
                <a16:creationId xmlns:a16="http://schemas.microsoft.com/office/drawing/2014/main" id="{5B2362E0-75D3-49BA-9F82-A293556B47DF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096" y="5691"/>
            <a:ext cx="9135808" cy="513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2;p89">
            <a:extLst>
              <a:ext uri="{FF2B5EF4-FFF2-40B4-BE49-F238E27FC236}">
                <a16:creationId xmlns:a16="http://schemas.microsoft.com/office/drawing/2014/main" id="{BD95D691-32AB-4075-809D-4D5B95078B06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085" y="5685"/>
            <a:ext cx="9135819" cy="513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main part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" y="-150"/>
            <a:ext cx="9143850" cy="514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53292" t="-5100" r="5879" b="5100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5266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Main point">
  <p:cSld name="MAIN_POINT">
    <p:bg>
      <p:bgPr>
        <a:solidFill>
          <a:srgbClr val="FFDD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800"/>
              <a:buNone/>
              <a:defRPr sz="2800" b="1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300"/>
              <a:buChar char="–"/>
              <a:defRPr sz="1300">
                <a:solidFill>
                  <a:srgbClr val="1C3553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734" r:id="rId26"/>
    <p:sldLayoutId id="2147483735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04E448-752A-1D43-8621-F77C80919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1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26602614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C3553"/>
      </a:dk1>
      <a:lt1>
        <a:srgbClr val="FFFFFF"/>
      </a:lt1>
      <a:dk2>
        <a:srgbClr val="1C3553"/>
      </a:dk2>
      <a:lt2>
        <a:srgbClr val="C5C5C5"/>
      </a:lt2>
      <a:accent1>
        <a:srgbClr val="FFDD00"/>
      </a:accent1>
      <a:accent2>
        <a:srgbClr val="FFDD00"/>
      </a:accent2>
      <a:accent3>
        <a:srgbClr val="FFDD00"/>
      </a:accent3>
      <a:accent4>
        <a:srgbClr val="FFDD00"/>
      </a:accent4>
      <a:accent5>
        <a:srgbClr val="FFDD00"/>
      </a:accent5>
      <a:accent6>
        <a:srgbClr val="FFDD00"/>
      </a:accent6>
      <a:hlink>
        <a:srgbClr val="1C355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9FE231FCC634FAFA903C4022F2DD8" ma:contentTypeVersion="16" ma:contentTypeDescription="Create a new document." ma:contentTypeScope="" ma:versionID="10e22a410cc77eeaddca6c3a2ff327ac">
  <xsd:schema xmlns:xsd="http://www.w3.org/2001/XMLSchema" xmlns:xs="http://www.w3.org/2001/XMLSchema" xmlns:p="http://schemas.microsoft.com/office/2006/metadata/properties" xmlns:ns2="540a0b44-4c77-4df4-8d85-3a9e461000d5" xmlns:ns3="f9acf926-c824-48ba-964d-a9392772d850" targetNamespace="http://schemas.microsoft.com/office/2006/metadata/properties" ma:root="true" ma:fieldsID="a7a2e1382f100ba3d2c72b25148a2bce" ns2:_="" ns3:_="">
    <xsd:import namespace="540a0b44-4c77-4df4-8d85-3a9e461000d5"/>
    <xsd:import namespace="f9acf926-c824-48ba-964d-a9392772d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a0b44-4c77-4df4-8d85-3a9e46100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610d08-16e5-4bfb-8265-ebe23c4f50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cf926-c824-48ba-964d-a9392772d8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f8aaa-6863-41f3-89d5-5098ab2d6842}" ma:internalName="TaxCatchAll" ma:showField="CatchAllData" ma:web="f9acf926-c824-48ba-964d-a9392772d8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acf926-c824-48ba-964d-a9392772d850" xsi:nil="true"/>
    <lcf76f155ced4ddcb4097134ff3c332f xmlns="540a0b44-4c77-4df4-8d85-3a9e461000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072515-BAD8-4E6D-96D2-728ECAD1DA2B}"/>
</file>

<file path=customXml/itemProps2.xml><?xml version="1.0" encoding="utf-8"?>
<ds:datastoreItem xmlns:ds="http://schemas.openxmlformats.org/officeDocument/2006/customXml" ds:itemID="{9FABB820-1DB8-415A-BB09-11B4620E5575}"/>
</file>

<file path=customXml/itemProps3.xml><?xml version="1.0" encoding="utf-8"?>
<ds:datastoreItem xmlns:ds="http://schemas.openxmlformats.org/officeDocument/2006/customXml" ds:itemID="{878AF6BB-F3AF-479A-B345-2AD118220A2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Předvádění na obrazovce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Lato</vt:lpstr>
      <vt:lpstr>Raleway</vt:lpstr>
      <vt:lpstr>Arial</vt:lpstr>
      <vt:lpstr>Streamline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Ondřej Tošenovský</cp:lastModifiedBy>
  <cp:revision>3</cp:revision>
  <dcterms:modified xsi:type="dcterms:W3CDTF">2022-11-07T07:49:56Z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0x010100B3C9FE231FCC634FAFA903C4022F2DD8</vt:lpwstr>
  </property>
</Properties>
</file>