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36" r:id="rId1"/>
  </p:sldMasterIdLst>
  <p:notesMasterIdLst>
    <p:notesMasterId r:id="rId3"/>
  </p:notesMasterIdLst>
  <p:sldIdLst>
    <p:sldId id="258" r:id="rId2"/>
  </p:sldIdLst>
  <p:sldSz cx="9144000" cy="5143500" type="screen16x9"/>
  <p:notesSz cx="6858000" cy="9144000"/>
  <p:embeddedFontLst>
    <p:embeddedFont>
      <p:font typeface="Lato" panose="020F0502020204030203" pitchFamily="34" charset="0"/>
      <p:regular r:id="rId4"/>
      <p:bold r:id="rId5"/>
      <p:italic r:id="rId6"/>
      <p:boldItalic r:id="rId7"/>
    </p:embeddedFont>
    <p:embeddedFont>
      <p:font typeface="Raleway" panose="020B0503030101060003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 snapToObjects="1">
      <p:cViewPr varScale="1">
        <p:scale>
          <a:sx n="155" d="100"/>
          <a:sy n="155" d="100"/>
        </p:scale>
        <p:origin x="8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5400000">
            <a:off x="995392" y="1026182"/>
            <a:ext cx="45900" cy="375900"/>
          </a:xfrm>
          <a:prstGeom prst="rect">
            <a:avLst/>
          </a:prstGeom>
          <a:solidFill>
            <a:srgbClr val="1C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3553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4200"/>
              <a:buNone/>
              <a:defRPr sz="4200">
                <a:solidFill>
                  <a:srgbClr val="1C35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1600"/>
              <a:buNone/>
              <a:defRPr sz="1600">
                <a:solidFill>
                  <a:srgbClr val="1C355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4" name="Google Shape;14;p2"/>
          <p:cNvSpPr/>
          <p:nvPr/>
        </p:nvSpPr>
        <p:spPr>
          <a:xfrm rot="-5400000">
            <a:off x="1366796" y="1027682"/>
            <a:ext cx="45900" cy="372900"/>
          </a:xfrm>
          <a:prstGeom prst="rect">
            <a:avLst/>
          </a:prstGeom>
          <a:solidFill>
            <a:srgbClr val="1C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80000"/>
              </a:solidFill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D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2" name="Google Shape;82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Big title">
  <p:cSld name="BIG_NUMBER">
    <p:bg>
      <p:bgPr>
        <a:solidFill>
          <a:srgbClr val="1C3553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90" name="Google Shape;90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12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–"/>
              <a:defRPr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2">
            <a:alphaModFix/>
          </a:blip>
          <a:srcRect l="913" t="1816" r="903"/>
          <a:stretch/>
        </p:blipFill>
        <p:spPr>
          <a:xfrm>
            <a:off x="1675" y="-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/>
          <p:nvPr/>
        </p:nvSpPr>
        <p:spPr>
          <a:xfrm rot="-5400000">
            <a:off x="995392" y="1026182"/>
            <a:ext cx="45900" cy="375900"/>
          </a:xfrm>
          <a:prstGeom prst="rect">
            <a:avLst/>
          </a:prstGeom>
          <a:solidFill>
            <a:srgbClr val="1C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3553"/>
              </a:solidFill>
            </a:endParaRPr>
          </a:p>
        </p:txBody>
      </p:sp>
      <p:sp>
        <p:nvSpPr>
          <p:cNvPr id="99" name="Google Shape;99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4200"/>
              <a:buNone/>
              <a:defRPr sz="4200">
                <a:solidFill>
                  <a:srgbClr val="1C35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1600"/>
              <a:buNone/>
              <a:defRPr sz="1600">
                <a:solidFill>
                  <a:srgbClr val="1C355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1" name="Google Shape;101;p13"/>
          <p:cNvSpPr/>
          <p:nvPr/>
        </p:nvSpPr>
        <p:spPr>
          <a:xfrm rot="-5400000">
            <a:off x="1366796" y="1027682"/>
            <a:ext cx="45900" cy="372900"/>
          </a:xfrm>
          <a:prstGeom prst="rect">
            <a:avLst/>
          </a:prstGeom>
          <a:solidFill>
            <a:srgbClr val="1C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8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IG_NUMBER_1_2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1040100" y="1982550"/>
            <a:ext cx="73305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IG_NUMBER_1_2_1_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IG_NUMBER_1_2_1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Line">
  <p:cSld name="BIG_NUMBER_1_2_1_1_1_1_1_1_1_1_1_1_1_1_1_1_1_1_1_1_1_1_1_1_1_1_1_1_1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71" name="Google Shape;371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2" name="Google Shape;372;p68"/>
          <p:cNvGrpSpPr/>
          <p:nvPr/>
        </p:nvGrpSpPr>
        <p:grpSpPr>
          <a:xfrm>
            <a:off x="449992" y="1597856"/>
            <a:ext cx="745763" cy="45826"/>
            <a:chOff x="4580561" y="2589004"/>
            <a:chExt cx="1064464" cy="25200"/>
          </a:xfrm>
        </p:grpSpPr>
        <p:sp>
          <p:nvSpPr>
            <p:cNvPr id="373" name="Google Shape;373;p6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6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68"/>
          <p:cNvSpPr txBox="1">
            <a:spLocks noGrp="1"/>
          </p:cNvSpPr>
          <p:nvPr>
            <p:ph type="title"/>
          </p:nvPr>
        </p:nvSpPr>
        <p:spPr>
          <a:xfrm>
            <a:off x="358525" y="17252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Line">
  <p:cSld name="BIG_NUMBER_1_2_1_1_1_1_1_1_1_1_1_1_1_1_1_1_1_1_1_1_1_1_1_1_1_1_1_1_1_3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78" name="Google Shape;378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69"/>
          <p:cNvSpPr txBox="1">
            <a:spLocks noGrp="1"/>
          </p:cNvSpPr>
          <p:nvPr>
            <p:ph type="title"/>
          </p:nvPr>
        </p:nvSpPr>
        <p:spPr>
          <a:xfrm>
            <a:off x="364075" y="12424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0" name="Google Shape;380;p69"/>
          <p:cNvSpPr txBox="1">
            <a:spLocks noGrp="1"/>
          </p:cNvSpPr>
          <p:nvPr>
            <p:ph type="body" idx="1"/>
          </p:nvPr>
        </p:nvSpPr>
        <p:spPr>
          <a:xfrm>
            <a:off x="355300" y="27055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Line ">
  <p:cSld name="BIG_NUMBER_1_2_1_1_1_1_1_1_1_1_1_1_1_1_1_1_1_1_1_1_1_1_1_1_1_1_1_1_1_3_1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83" name="Google Shape;383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70"/>
          <p:cNvSpPr txBox="1">
            <a:spLocks noGrp="1"/>
          </p:cNvSpPr>
          <p:nvPr>
            <p:ph type="title"/>
          </p:nvPr>
        </p:nvSpPr>
        <p:spPr>
          <a:xfrm>
            <a:off x="363500" y="1247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70"/>
          <p:cNvSpPr txBox="1">
            <a:spLocks noGrp="1"/>
          </p:cNvSpPr>
          <p:nvPr>
            <p:ph type="body" idx="1"/>
          </p:nvPr>
        </p:nvSpPr>
        <p:spPr>
          <a:xfrm>
            <a:off x="363500" y="20077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Line">
  <p:cSld name="BIG_NUMBER_1_2_1_1_1_1_1_1_1_1_1_1_1_1_1_1_1_1_1_1_1_1_1_1_1_1_1_1_1_2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88" name="Google Shape;388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71"/>
          <p:cNvSpPr txBox="1">
            <a:spLocks noGrp="1"/>
          </p:cNvSpPr>
          <p:nvPr>
            <p:ph type="title"/>
          </p:nvPr>
        </p:nvSpPr>
        <p:spPr>
          <a:xfrm>
            <a:off x="363500" y="1247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0" name="Google Shape;390;p71"/>
          <p:cNvSpPr txBox="1">
            <a:spLocks noGrp="1"/>
          </p:cNvSpPr>
          <p:nvPr>
            <p:ph type="body" idx="1"/>
          </p:nvPr>
        </p:nvSpPr>
        <p:spPr>
          <a:xfrm>
            <a:off x="363500" y="20077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391" name="Google Shape;391;p71"/>
          <p:cNvSpPr txBox="1">
            <a:spLocks noGrp="1"/>
          </p:cNvSpPr>
          <p:nvPr>
            <p:ph type="body" idx="2"/>
          </p:nvPr>
        </p:nvSpPr>
        <p:spPr>
          <a:xfrm>
            <a:off x="4288079" y="200772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Header" type="secHead">
  <p:cSld name="SECTION_HEADER">
    <p:bg>
      <p:bgPr>
        <a:solidFill>
          <a:srgbClr val="1C3553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8" name="Google Shape;18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Line">
  <p:cSld name="BIG_NUMBER_1_2_1_1_1_1_1_1_1_1_1_1_1_1_1_1_1_1_1_1_1_1_1_1_1_1_1_1_1_1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94" name="Google Shape;394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72"/>
          <p:cNvSpPr txBox="1">
            <a:spLocks noGrp="1"/>
          </p:cNvSpPr>
          <p:nvPr>
            <p:ph type="title"/>
          </p:nvPr>
        </p:nvSpPr>
        <p:spPr>
          <a:xfrm>
            <a:off x="364075" y="12424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72"/>
          <p:cNvSpPr txBox="1">
            <a:spLocks noGrp="1"/>
          </p:cNvSpPr>
          <p:nvPr>
            <p:ph type="body" idx="1"/>
          </p:nvPr>
        </p:nvSpPr>
        <p:spPr>
          <a:xfrm>
            <a:off x="355300" y="27055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Line">
  <p:cSld name="BIG_NUMBER_1_2_1_1_1_1_1_1_1_1_1_1_1_1_1_1_1_1_1_1_1_1_1_1_1_1_1_1_1_1_3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99" name="Google Shape;399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73"/>
          <p:cNvSpPr txBox="1">
            <a:spLocks noGrp="1"/>
          </p:cNvSpPr>
          <p:nvPr>
            <p:ph type="title"/>
          </p:nvPr>
        </p:nvSpPr>
        <p:spPr>
          <a:xfrm>
            <a:off x="363500" y="1247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1" name="Google Shape;401;p73"/>
          <p:cNvSpPr txBox="1">
            <a:spLocks noGrp="1"/>
          </p:cNvSpPr>
          <p:nvPr>
            <p:ph type="body" idx="1"/>
          </p:nvPr>
        </p:nvSpPr>
        <p:spPr>
          <a:xfrm>
            <a:off x="363500" y="20077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Line">
  <p:cSld name="BIG_NUMBER_1_2_1_1_1_1_1_1_1_1_1_1_1_1_1_1_1_1_1_1_1_1_1_1_1_1_1_1_1_1_2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404" name="Google Shape;404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74"/>
          <p:cNvSpPr txBox="1">
            <a:spLocks noGrp="1"/>
          </p:cNvSpPr>
          <p:nvPr>
            <p:ph type="title"/>
          </p:nvPr>
        </p:nvSpPr>
        <p:spPr>
          <a:xfrm>
            <a:off x="363500" y="1247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6" name="Google Shape;406;p74"/>
          <p:cNvSpPr txBox="1">
            <a:spLocks noGrp="1"/>
          </p:cNvSpPr>
          <p:nvPr>
            <p:ph type="body" idx="1"/>
          </p:nvPr>
        </p:nvSpPr>
        <p:spPr>
          <a:xfrm>
            <a:off x="363500" y="20077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407" name="Google Shape;407;p74"/>
          <p:cNvSpPr txBox="1">
            <a:spLocks noGrp="1"/>
          </p:cNvSpPr>
          <p:nvPr>
            <p:ph type="body" idx="2"/>
          </p:nvPr>
        </p:nvSpPr>
        <p:spPr>
          <a:xfrm>
            <a:off x="4288079" y="200772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Line">
  <p:cSld name="BIG_NUMBER_1_2_1_1_1_1_1_1_1_1_1_1_1_1_1_1_1_1_1_1_1_1_1_1_1_1_1_1_1_1_1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410" name="Google Shape;410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Line">
  <p:cSld name="BIG_NUMBER_1_2_1_1_1_1_1_1_1_1_1_1_1_1_1_1_1_1_1_1_1_1_1_1_1_1_1_1_1_1_1_1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413" name="Google Shape;413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Line">
  <p:cSld name="BIG_NUMBER_1_2_1_1_1_1_1_1_1_1_1_1_1_1_1_1_1_1_1_1_1_1_1_1_1_1_1_1_1_1_1_1_2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416" name="Google Shape;416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77"/>
          <p:cNvSpPr txBox="1">
            <a:spLocks noGrp="1"/>
          </p:cNvSpPr>
          <p:nvPr>
            <p:ph type="ctrTitle"/>
          </p:nvPr>
        </p:nvSpPr>
        <p:spPr>
          <a:xfrm>
            <a:off x="1119975" y="2108775"/>
            <a:ext cx="69039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4200"/>
              <a:buNone/>
              <a:defRPr sz="4200">
                <a:solidFill>
                  <a:srgbClr val="1C35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8" name="Google Shape;418;p77"/>
          <p:cNvSpPr txBox="1">
            <a:spLocks noGrp="1"/>
          </p:cNvSpPr>
          <p:nvPr>
            <p:ph type="subTitle" idx="1"/>
          </p:nvPr>
        </p:nvSpPr>
        <p:spPr>
          <a:xfrm>
            <a:off x="1120134" y="3959225"/>
            <a:ext cx="69039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1600"/>
              <a:buNone/>
              <a:defRPr sz="1600">
                <a:solidFill>
                  <a:srgbClr val="1C355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ish">
  <p:cSld name="BIG_NUMBER_1_2_1_1_1_1_1_1_1_1_1_1_1_1_1_1_1_1_1_1_1_1_1_1_1_1_1_1_1_1_1_1_1_1_1_1_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470;p88">
            <a:extLst>
              <a:ext uri="{FF2B5EF4-FFF2-40B4-BE49-F238E27FC236}">
                <a16:creationId xmlns:a16="http://schemas.microsoft.com/office/drawing/2014/main" id="{2BB90EE6-1DF9-40B2-B420-AB447F965E14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4096" y="5691"/>
            <a:ext cx="9135808" cy="5137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ish">
  <p:cSld name="BIG_NUMBER_1_2_1_1_1_1_1_1_1_1_1_1_1_1_1_1_1_1_1_1_1_1_1_1_1_1_1_1_1_1_1_1_1_1_1_1_1_1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472;p89">
            <a:extLst>
              <a:ext uri="{FF2B5EF4-FFF2-40B4-BE49-F238E27FC236}">
                <a16:creationId xmlns:a16="http://schemas.microsoft.com/office/drawing/2014/main" id="{5DDC98D6-05FC-458B-A7FD-084DEE62A56F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4085" y="2842"/>
            <a:ext cx="9135819" cy="5137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main part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" y="-150"/>
            <a:ext cx="9143850" cy="514365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C3553"/>
                </a:solidFill>
              </a:endParaRPr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C3553"/>
                </a:solidFill>
              </a:endParaRPr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ONLY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7"/>
          <p:cNvPicPr preferRelativeResize="0"/>
          <p:nvPr/>
        </p:nvPicPr>
        <p:blipFill rotWithShape="1">
          <a:blip r:embed="rId2">
            <a:alphaModFix/>
          </a:blip>
          <a:srcRect l="53292" t="-5100" r="5879" b="5100"/>
          <a:stretch/>
        </p:blipFill>
        <p:spPr>
          <a:xfrm>
            <a:off x="5410748" y="0"/>
            <a:ext cx="3733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1" name="Google Shape;51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n one column">
  <p:cSld name="ONE_COLUM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8"/>
          <p:cNvPicPr preferRelativeResize="0"/>
          <p:nvPr/>
        </p:nvPicPr>
        <p:blipFill rotWithShape="1">
          <a:blip r:embed="rId2">
            <a:alphaModFix/>
          </a:blip>
          <a:srcRect l="59172"/>
          <a:stretch/>
        </p:blipFill>
        <p:spPr>
          <a:xfrm>
            <a:off x="5410748" y="0"/>
            <a:ext cx="3733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Google Shape;58;p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9" name="Google Shape;59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n one column">
  <p:cSld name="ONE_COLUMN_TEXT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9"/>
          <p:cNvPicPr preferRelativeResize="0"/>
          <p:nvPr/>
        </p:nvPicPr>
        <p:blipFill rotWithShape="1">
          <a:blip r:embed="rId2">
            <a:alphaModFix/>
          </a:blip>
          <a:srcRect l="59172"/>
          <a:stretch/>
        </p:blipFill>
        <p:spPr>
          <a:xfrm>
            <a:off x="5410748" y="0"/>
            <a:ext cx="373325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7" name="Google Shape;67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55266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72" name="Google Shape;72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Main point">
  <p:cSld name="MAIN_POINT">
    <p:bg>
      <p:bgPr>
        <a:solidFill>
          <a:srgbClr val="FFDD00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800"/>
              <a:buNone/>
              <a:defRPr sz="2800" b="1">
                <a:solidFill>
                  <a:srgbClr val="1C35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1300"/>
              <a:buChar char="–"/>
              <a:defRPr sz="1300">
                <a:solidFill>
                  <a:srgbClr val="1C3553"/>
                </a:solidFill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34" r:id="rId26"/>
    <p:sldLayoutId id="2147483735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8CAE17A-0C49-B844-B883-F0E01E4C69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1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3098291250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C3553"/>
      </a:dk1>
      <a:lt1>
        <a:srgbClr val="FFFFFF"/>
      </a:lt1>
      <a:dk2>
        <a:srgbClr val="1C3553"/>
      </a:dk2>
      <a:lt2>
        <a:srgbClr val="C5C5C5"/>
      </a:lt2>
      <a:accent1>
        <a:srgbClr val="FFDD00"/>
      </a:accent1>
      <a:accent2>
        <a:srgbClr val="FFDD00"/>
      </a:accent2>
      <a:accent3>
        <a:srgbClr val="FFDD00"/>
      </a:accent3>
      <a:accent4>
        <a:srgbClr val="FFDD00"/>
      </a:accent4>
      <a:accent5>
        <a:srgbClr val="FFDD00"/>
      </a:accent5>
      <a:accent6>
        <a:srgbClr val="FFDD00"/>
      </a:accent6>
      <a:hlink>
        <a:srgbClr val="1C3553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C9FE231FCC634FAFA903C4022F2DD8" ma:contentTypeVersion="16" ma:contentTypeDescription="Create a new document." ma:contentTypeScope="" ma:versionID="10e22a410cc77eeaddca6c3a2ff327ac">
  <xsd:schema xmlns:xsd="http://www.w3.org/2001/XMLSchema" xmlns:xs="http://www.w3.org/2001/XMLSchema" xmlns:p="http://schemas.microsoft.com/office/2006/metadata/properties" xmlns:ns2="540a0b44-4c77-4df4-8d85-3a9e461000d5" xmlns:ns3="f9acf926-c824-48ba-964d-a9392772d850" targetNamespace="http://schemas.microsoft.com/office/2006/metadata/properties" ma:root="true" ma:fieldsID="a7a2e1382f100ba3d2c72b25148a2bce" ns2:_="" ns3:_="">
    <xsd:import namespace="540a0b44-4c77-4df4-8d85-3a9e461000d5"/>
    <xsd:import namespace="f9acf926-c824-48ba-964d-a9392772d8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a0b44-4c77-4df4-8d85-3a9e461000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0610d08-16e5-4bfb-8265-ebe23c4f50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acf926-c824-48ba-964d-a9392772d85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3f8aaa-6863-41f3-89d5-5098ab2d6842}" ma:internalName="TaxCatchAll" ma:showField="CatchAllData" ma:web="f9acf926-c824-48ba-964d-a9392772d8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acf926-c824-48ba-964d-a9392772d850" xsi:nil="true"/>
    <lcf76f155ced4ddcb4097134ff3c332f xmlns="540a0b44-4c77-4df4-8d85-3a9e461000d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EF36F4-87F1-4DDA-8A28-C6C8A7EB09B6}"/>
</file>

<file path=customXml/itemProps2.xml><?xml version="1.0" encoding="utf-8"?>
<ds:datastoreItem xmlns:ds="http://schemas.openxmlformats.org/officeDocument/2006/customXml" ds:itemID="{71DA3D90-EF83-45C8-A563-6A3C8A6384C9}"/>
</file>

<file path=customXml/itemProps3.xml><?xml version="1.0" encoding="utf-8"?>
<ds:datastoreItem xmlns:ds="http://schemas.openxmlformats.org/officeDocument/2006/customXml" ds:itemID="{C5668D7B-D0F8-4060-8D16-A5224F34A483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Macintosh PowerPoint</Application>
  <PresentationFormat>Předvádění na obrazovce (16:9)</PresentationFormat>
  <Paragraphs>1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Lato</vt:lpstr>
      <vt:lpstr>Raleway</vt:lpstr>
      <vt:lpstr>Arial</vt:lpstr>
      <vt:lpstr>Streamline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Ondřej Tošenovský</cp:lastModifiedBy>
  <cp:revision>3</cp:revision>
  <dcterms:modified xsi:type="dcterms:W3CDTF">2022-11-07T07:55:14Z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0x010100B3C9FE231FCC634FAFA903C4022F2DD8</vt:lpwstr>
  </property>
</Properties>
</file>