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itchFamily="2" charset="-18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33" d="100"/>
          <a:sy n="133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D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title">
  <p:cSld name="BIG_NUMBER">
    <p:bg>
      <p:bgPr>
        <a:solidFill>
          <a:srgbClr val="1C355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l="913" t="1816" r="903"/>
          <a:stretch/>
        </p:blipFill>
        <p:spPr>
          <a:xfrm>
            <a:off x="1675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40100" y="1982550"/>
            <a:ext cx="7330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xfordBioSystems">
  <p:cSld name="BIG_NUMBER_1_2_1_1_1_1_1_1_1_1_1_1_1_1_1_1_1_1_1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71" name="Google Shape;27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48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273" name="Google Shape;273;p4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48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xfordBioSystems">
  <p:cSld name="BIG_NUMBER_1_2_1_1_1_1_1_1_1_1_1_1_1_1_1_1_1_1_1_1_3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78" name="Google Shape;27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9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xfordBioSystems">
  <p:cSld name="BIG_NUMBER_1_2_1_1_1_1_1_1_1_1_1_1_1_1_1_1_1_1_1_1_3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83" name="Google Shape;28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5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xfordBioSystems">
  <p:cSld name="BIG_NUMBER_1_2_1_1_1_1_1_1_1_1_1_1_1_1_1_1_1_1_1_1_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88" name="Google Shape;28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1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51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291" name="Google Shape;291;p51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Header" type="secHead">
  <p:cSld name="SECTION_HEADER">
    <p:bg>
      <p:bgPr>
        <a:solidFill>
          <a:srgbClr val="1C355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xfordBioSystems">
  <p:cSld name="BIG_NUMBER_1_2_1_1_1_1_1_1_1_1_1_1_1_1_1_1_1_1_1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94" name="Google Shape;294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2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52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xfordBioSystems">
  <p:cSld name="BIG_NUMBER_1_2_1_1_1_1_1_1_1_1_1_1_1_1_1_1_1_1_1_1_1_3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99" name="Google Shape;29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3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53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xfordBioSystems">
  <p:cSld name="BIG_NUMBER_1_2_1_1_1_1_1_1_1_1_1_1_1_1_1_1_1_1_1_1_1_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04" name="Google Shape;30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4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54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7" name="Google Shape;307;p54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xfordBioSystems">
  <p:cSld name="BIG_NUMBER_1_2_1_1_1_1_1_1_1_1_1_1_1_1_1_1_1_1_1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0" name="Google Shape;310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xfordBioSystems">
  <p:cSld name="BIG_NUMBER_1_2_1_1_1_1_1_1_1_1_1_1_1_1_1_1_1_1_1_1_1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3" name="Google Shape;31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xfordBioSystems">
  <p:cSld name="BIG_NUMBER_1_2_1_1_1_1_1_1_1_1_1_1_1_1_1_1_1_1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6" name="Google Shape;316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7"/>
          <p:cNvSpPr txBox="1">
            <a:spLocks noGrp="1"/>
          </p:cNvSpPr>
          <p:nvPr>
            <p:ph type="ctrTitle"/>
          </p:nvPr>
        </p:nvSpPr>
        <p:spPr>
          <a:xfrm>
            <a:off x="1119975" y="2108775"/>
            <a:ext cx="690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57"/>
          <p:cNvSpPr txBox="1">
            <a:spLocks noGrp="1"/>
          </p:cNvSpPr>
          <p:nvPr>
            <p:ph type="subTitle" idx="1"/>
          </p:nvPr>
        </p:nvSpPr>
        <p:spPr>
          <a:xfrm>
            <a:off x="1120134" y="3959225"/>
            <a:ext cx="6903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0;p88">
            <a:extLst>
              <a:ext uri="{FF2B5EF4-FFF2-40B4-BE49-F238E27FC236}">
                <a16:creationId xmlns:a16="http://schemas.microsoft.com/office/drawing/2014/main" id="{EFC7D321-9BB1-44C9-94F5-EEBC687EE71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0" y="2845"/>
            <a:ext cx="9144000" cy="513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2;p89">
            <a:extLst>
              <a:ext uri="{FF2B5EF4-FFF2-40B4-BE49-F238E27FC236}">
                <a16:creationId xmlns:a16="http://schemas.microsoft.com/office/drawing/2014/main" id="{D48E913A-B2E2-487C-852C-F283424001E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-10" y="2842"/>
            <a:ext cx="9144010" cy="513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ain par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" y="-150"/>
            <a:ext cx="9143850" cy="514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53292" t="-5100" r="5879" b="5100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526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Main point">
  <p:cSld name="MAIN_POINT">
    <p:bg>
      <p:bgPr>
        <a:solidFill>
          <a:srgbClr val="FFDD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800"/>
              <a:buNone/>
              <a:defRPr sz="2800" b="1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300"/>
              <a:buChar char="–"/>
              <a:defRPr sz="1300">
                <a:solidFill>
                  <a:srgbClr val="1C355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34" r:id="rId26"/>
    <p:sldLayoutId id="2147483735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5950EF9-6DC9-624F-9C2E-F682775E3E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1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5864590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C3553"/>
      </a:dk1>
      <a:lt1>
        <a:srgbClr val="FFFFFF"/>
      </a:lt1>
      <a:dk2>
        <a:srgbClr val="1C3553"/>
      </a:dk2>
      <a:lt2>
        <a:srgbClr val="C5C5C5"/>
      </a:lt2>
      <a:accent1>
        <a:srgbClr val="FFDD00"/>
      </a:accent1>
      <a:accent2>
        <a:srgbClr val="FFDD00"/>
      </a:accent2>
      <a:accent3>
        <a:srgbClr val="FFDD00"/>
      </a:accent3>
      <a:accent4>
        <a:srgbClr val="FFDD00"/>
      </a:accent4>
      <a:accent5>
        <a:srgbClr val="FFDD00"/>
      </a:accent5>
      <a:accent6>
        <a:srgbClr val="FFDD00"/>
      </a:accent6>
      <a:hlink>
        <a:srgbClr val="1C355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Předvádění na obrazovce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Raleway</vt:lpstr>
      <vt:lpstr>Arial</vt:lpstr>
      <vt:lpstr>Lato</vt:lpstr>
      <vt:lpstr>Streamline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Maňková Ludmila</cp:lastModifiedBy>
  <cp:revision>2</cp:revision>
  <dcterms:modified xsi:type="dcterms:W3CDTF">2022-02-07T12:19:50Z</dcterms:modified>
</cp:coreProperties>
</file>