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6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anose="020B0503030101060003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/>
    <p:restoredTop sz="94558"/>
  </p:normalViewPr>
  <p:slideViewPr>
    <p:cSldViewPr snapToGrid="0" snapToObjects="1">
      <p:cViewPr varScale="1">
        <p:scale>
          <a:sx n="155" d="100"/>
          <a:sy n="155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D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600"/>
              <a:buNone/>
              <a:defRPr sz="26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ig title">
  <p:cSld name="BIG_NUMBER">
    <p:bg>
      <p:bgPr>
        <a:solidFill>
          <a:srgbClr val="1C355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–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–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l="913" t="1816" r="903"/>
          <a:stretch/>
        </p:blipFill>
        <p:spPr>
          <a:xfrm>
            <a:off x="1675" y="-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3553"/>
              </a:solidFill>
            </a:endParaRPr>
          </a:p>
        </p:txBody>
      </p:sp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-5400000">
            <a:off x="1366796" y="1027682"/>
            <a:ext cx="45900" cy="372900"/>
          </a:xfrm>
          <a:prstGeom prst="rect">
            <a:avLst/>
          </a:prstGeom>
          <a:solidFill>
            <a:srgbClr val="1C35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8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40100" y="1982550"/>
            <a:ext cx="7330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IG_NUMBER_1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21" name="Google Shape;321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58"/>
          <p:cNvGrpSpPr/>
          <p:nvPr/>
        </p:nvGrpSpPr>
        <p:grpSpPr>
          <a:xfrm>
            <a:off x="449992" y="1597856"/>
            <a:ext cx="745763" cy="45826"/>
            <a:chOff x="4580561" y="2589004"/>
            <a:chExt cx="1064464" cy="25200"/>
          </a:xfrm>
        </p:grpSpPr>
        <p:sp>
          <p:nvSpPr>
            <p:cNvPr id="323" name="Google Shape;323;p5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58"/>
          <p:cNvSpPr txBox="1">
            <a:spLocks noGrp="1"/>
          </p:cNvSpPr>
          <p:nvPr>
            <p:ph type="title"/>
          </p:nvPr>
        </p:nvSpPr>
        <p:spPr>
          <a:xfrm>
            <a:off x="358525" y="17252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3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28" name="Google Shape;328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9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59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 ">
  <p:cSld name="BIG_NUMBER_1_2_1_1_1_1_1_1_1_1_1_1_1_1_1_1_1_1_1_1_1_1_1_1_1_3_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33" name="Google Shape;33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0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60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38" name="Google Shape;33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1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61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41" name="Google Shape;341;p61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Header" type="secHead">
  <p:cSld name="SECTION_HEADER">
    <p:bg>
      <p:bgPr>
        <a:solidFill>
          <a:srgbClr val="1C355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" name="Google Shape;18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44" name="Google Shape;344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2"/>
          <p:cNvSpPr txBox="1">
            <a:spLocks noGrp="1"/>
          </p:cNvSpPr>
          <p:nvPr>
            <p:ph type="title"/>
          </p:nvPr>
        </p:nvSpPr>
        <p:spPr>
          <a:xfrm>
            <a:off x="364075" y="12424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62"/>
          <p:cNvSpPr txBox="1">
            <a:spLocks noGrp="1"/>
          </p:cNvSpPr>
          <p:nvPr>
            <p:ph type="body" idx="1"/>
          </p:nvPr>
        </p:nvSpPr>
        <p:spPr>
          <a:xfrm>
            <a:off x="355300" y="27055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1_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49" name="Google Shape;34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3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63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1_2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54" name="Google Shape;3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4"/>
          <p:cNvSpPr txBox="1">
            <a:spLocks noGrp="1"/>
          </p:cNvSpPr>
          <p:nvPr>
            <p:ph type="title"/>
          </p:nvPr>
        </p:nvSpPr>
        <p:spPr>
          <a:xfrm>
            <a:off x="363500" y="12475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64"/>
          <p:cNvSpPr txBox="1">
            <a:spLocks noGrp="1"/>
          </p:cNvSpPr>
          <p:nvPr>
            <p:ph type="body" idx="1"/>
          </p:nvPr>
        </p:nvSpPr>
        <p:spPr>
          <a:xfrm>
            <a:off x="363500" y="20077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57" name="Google Shape;357;p64"/>
          <p:cNvSpPr txBox="1">
            <a:spLocks noGrp="1"/>
          </p:cNvSpPr>
          <p:nvPr>
            <p:ph type="body" idx="2"/>
          </p:nvPr>
        </p:nvSpPr>
        <p:spPr>
          <a:xfrm>
            <a:off x="4288079" y="20077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1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0" name="Google Shape;36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1_1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3" name="Google Shape;36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nnaLab">
  <p:cSld name="BIG_NUMBER_1_2_1_1_1_1_1_1_1_1_1_1_1_1_1_1_1_1_1_1_1_1_1_1_1_1_1_1_2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6" name="Google Shape;36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67"/>
          <p:cNvSpPr txBox="1">
            <a:spLocks noGrp="1"/>
          </p:cNvSpPr>
          <p:nvPr>
            <p:ph type="ctrTitle"/>
          </p:nvPr>
        </p:nvSpPr>
        <p:spPr>
          <a:xfrm>
            <a:off x="1119975" y="2108775"/>
            <a:ext cx="69039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4200"/>
              <a:buNone/>
              <a:defRPr sz="4200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368" name="Google Shape;368;p67"/>
          <p:cNvSpPr txBox="1">
            <a:spLocks noGrp="1"/>
          </p:cNvSpPr>
          <p:nvPr>
            <p:ph type="subTitle" idx="1"/>
          </p:nvPr>
        </p:nvSpPr>
        <p:spPr>
          <a:xfrm>
            <a:off x="1120134" y="3959225"/>
            <a:ext cx="69039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600"/>
              <a:buNone/>
              <a:defRPr sz="1600">
                <a:solidFill>
                  <a:srgbClr val="1C355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0;p88">
            <a:extLst>
              <a:ext uri="{FF2B5EF4-FFF2-40B4-BE49-F238E27FC236}">
                <a16:creationId xmlns:a16="http://schemas.microsoft.com/office/drawing/2014/main" id="{AB0DEA84-794F-4038-9345-7C794F081066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96" y="5691"/>
            <a:ext cx="9135808" cy="5137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ish">
  <p:cSld name="BIG_NUMBER_1_2_1_1_1_1_1_1_1_1_1_1_1_1_1_1_1_1_1_1_1_1_1_1_1_1_1_1_1_1_1_1_1_1_1_1_1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72;p89">
            <a:extLst>
              <a:ext uri="{FF2B5EF4-FFF2-40B4-BE49-F238E27FC236}">
                <a16:creationId xmlns:a16="http://schemas.microsoft.com/office/drawing/2014/main" id="{70AE318D-6F2D-4C07-89C7-67D46751C83C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4085" y="2842"/>
            <a:ext cx="9135819" cy="5137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main part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" y="-150"/>
            <a:ext cx="9143850" cy="514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C3553"/>
                </a:solidFill>
              </a:endParaRPr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ONL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53292" t="-5100" r="5879" b="5100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in one column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 l="59172"/>
          <a:stretch/>
        </p:blipFill>
        <p:spPr>
          <a:xfrm>
            <a:off x="5410748" y="0"/>
            <a:ext cx="373325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7" name="Google Shape;67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55266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–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–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–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72" name="Google Shape;72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Main point">
  <p:cSld name="MAIN_POINT">
    <p:bg>
      <p:bgPr>
        <a:solidFill>
          <a:srgbClr val="FFDD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C3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2800"/>
              <a:buNone/>
              <a:defRPr sz="2800" b="1">
                <a:solidFill>
                  <a:srgbClr val="1C355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3"/>
              </a:buClr>
              <a:buSzPts val="1300"/>
              <a:buChar char="–"/>
              <a:defRPr sz="1300">
                <a:solidFill>
                  <a:srgbClr val="1C3553"/>
                </a:solidFill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3"/>
              </a:buClr>
              <a:buSzPts val="1100"/>
              <a:buChar char="–"/>
              <a:defRPr sz="1100">
                <a:solidFill>
                  <a:srgbClr val="1C35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rgbClr val="1C355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34" r:id="rId26"/>
    <p:sldLayoutId id="2147483735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D4A428F-596C-D647-9203-0A06BD8DA4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1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17950553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C3553"/>
      </a:dk1>
      <a:lt1>
        <a:srgbClr val="FFFFFF"/>
      </a:lt1>
      <a:dk2>
        <a:srgbClr val="1C3553"/>
      </a:dk2>
      <a:lt2>
        <a:srgbClr val="C5C5C5"/>
      </a:lt2>
      <a:accent1>
        <a:srgbClr val="FFDD00"/>
      </a:accent1>
      <a:accent2>
        <a:srgbClr val="FFDD00"/>
      </a:accent2>
      <a:accent3>
        <a:srgbClr val="FFDD00"/>
      </a:accent3>
      <a:accent4>
        <a:srgbClr val="FFDD00"/>
      </a:accent4>
      <a:accent5>
        <a:srgbClr val="FFDD00"/>
      </a:accent5>
      <a:accent6>
        <a:srgbClr val="FFDD00"/>
      </a:accent6>
      <a:hlink>
        <a:srgbClr val="1C3553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C9FE231FCC634FAFA903C4022F2DD8" ma:contentTypeVersion="16" ma:contentTypeDescription="Create a new document." ma:contentTypeScope="" ma:versionID="10e22a410cc77eeaddca6c3a2ff327ac">
  <xsd:schema xmlns:xsd="http://www.w3.org/2001/XMLSchema" xmlns:xs="http://www.w3.org/2001/XMLSchema" xmlns:p="http://schemas.microsoft.com/office/2006/metadata/properties" xmlns:ns2="540a0b44-4c77-4df4-8d85-3a9e461000d5" xmlns:ns3="f9acf926-c824-48ba-964d-a9392772d850" targetNamespace="http://schemas.microsoft.com/office/2006/metadata/properties" ma:root="true" ma:fieldsID="a7a2e1382f100ba3d2c72b25148a2bce" ns2:_="" ns3:_="">
    <xsd:import namespace="540a0b44-4c77-4df4-8d85-3a9e461000d5"/>
    <xsd:import namespace="f9acf926-c824-48ba-964d-a9392772d8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a0b44-4c77-4df4-8d85-3a9e46100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610d08-16e5-4bfb-8265-ebe23c4f50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cf926-c824-48ba-964d-a9392772d8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f8aaa-6863-41f3-89d5-5098ab2d6842}" ma:internalName="TaxCatchAll" ma:showField="CatchAllData" ma:web="f9acf926-c824-48ba-964d-a9392772d8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acf926-c824-48ba-964d-a9392772d850" xsi:nil="true"/>
    <lcf76f155ced4ddcb4097134ff3c332f xmlns="540a0b44-4c77-4df4-8d85-3a9e46100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73EB2B-3F93-49FD-A209-E048C0253531}"/>
</file>

<file path=customXml/itemProps2.xml><?xml version="1.0" encoding="utf-8"?>
<ds:datastoreItem xmlns:ds="http://schemas.openxmlformats.org/officeDocument/2006/customXml" ds:itemID="{560920EB-5C4C-47EE-84CE-8E3B14473CAC}"/>
</file>

<file path=customXml/itemProps3.xml><?xml version="1.0" encoding="utf-8"?>
<ds:datastoreItem xmlns:ds="http://schemas.openxmlformats.org/officeDocument/2006/customXml" ds:itemID="{0D93A509-D86F-4EDF-9714-300DDF99EF0F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Macintosh PowerPoint</Application>
  <PresentationFormat>Předvádění na obrazovce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Lato</vt:lpstr>
      <vt:lpstr>Raleway</vt:lpstr>
      <vt:lpstr>Arial</vt:lpstr>
      <vt:lpstr>Streamline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Ondřej Tošenovský</cp:lastModifiedBy>
  <cp:revision>7</cp:revision>
  <dcterms:modified xsi:type="dcterms:W3CDTF">2022-11-07T07:55:56Z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0x010100B3C9FE231FCC634FAFA903C4022F2DD8</vt:lpwstr>
  </property>
</Properties>
</file>