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userDrawn="1">
  <p:cSld name="BIG_NUMBER_1_2_1_1_1_1_1_1_1_1_1_1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8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222" name="Google Shape;222;p38"/>
          <p:cNvGrpSpPr/>
          <p:nvPr userDrawn="1"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223" name="Google Shape;223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9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3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0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1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userDrawn="1">
  <p:cSld name="BIG_NUMBER_1_2_1_1_1_1_1_1_1_1_1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2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3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3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4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00" cy="51402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6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1624"/>
            <a:ext cx="9144010" cy="51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userDrawn="1">
  <p:cSld name="BIG_NUMBER_1_2_1_1_1_1_1_1_1_1_1_1_1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7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877"/>
            <a:ext cx="9144000" cy="51402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EF1ADA8-429B-F44C-AB98-77E293E18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28" y="3253"/>
            <a:ext cx="9140143" cy="5140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C8F96D-A53F-F443-8D4B-D2863F9C3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28" y="3253"/>
            <a:ext cx="9140143" cy="5140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04E448-752A-1D43-8621-F77C809192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26602614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A8AEF3-6ECA-481B-B05F-1043E1909750}"/>
</file>

<file path=customXml/itemProps2.xml><?xml version="1.0" encoding="utf-8"?>
<ds:datastoreItem xmlns:ds="http://schemas.openxmlformats.org/officeDocument/2006/customXml" ds:itemID="{8D4451C3-9713-4F3A-A1E0-D5A477333D87}"/>
</file>

<file path=customXml/itemProps3.xml><?xml version="1.0" encoding="utf-8"?>
<ds:datastoreItem xmlns:ds="http://schemas.openxmlformats.org/officeDocument/2006/customXml" ds:itemID="{1E2874BE-2ECE-44BC-8EDC-C8A4F5B14509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5</cp:revision>
  <dcterms:modified xsi:type="dcterms:W3CDTF">2022-11-07T07:50:43Z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