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2"/>
    <p:restoredTop sz="94626"/>
  </p:normalViewPr>
  <p:slideViewPr>
    <p:cSldViewPr snapToGrid="0" snapToObjects="1">
      <p:cViewPr varScale="1">
        <p:scale>
          <a:sx n="224" d="100"/>
          <a:sy n="224" d="100"/>
        </p:scale>
        <p:origin x="16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E92525-7049-5744-80B9-FBF423E31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3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1CC976-3A9E-C843-93DE-F16B41E257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DAFDD0-582A-1946-9144-F1B7D569F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EBADFF-4BF6-8044-80B7-C77841B7D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1C7E28-4539-AA41-9546-1893B8816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3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29293EC-1EF0-FB4F-B0B6-3D2A3575E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76B895-8B6D-D245-9B7F-EDAA8F499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B9E021-BC25-974D-AEFE-68D33C473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23CE3E-EDFC-5643-9982-B1A561797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9" y="152"/>
            <a:ext cx="959054" cy="1180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1" name="Google Shape;22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3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223" name="Google Shape;223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86C72EA-BC0E-8D46-AE6E-5916A3B45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39612" y="3925217"/>
            <a:ext cx="3581546" cy="687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preserve="1">
  <p:cSld name="1_BioVendor LM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CD21352-D66A-0240-9900-81AA68BE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8494" y="1935418"/>
            <a:ext cx="5844917" cy="3312651"/>
          </a:xfrm>
          <a:prstGeom prst="rect">
            <a:avLst/>
          </a:prstGeom>
        </p:spPr>
      </p:pic>
      <p:sp>
        <p:nvSpPr>
          <p:cNvPr id="220" name="Google Shape;22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1" name="Google Shape;22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3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223" name="Google Shape;223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64834-33DE-E74B-AC54-E06E65736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3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preserve="1">
  <p:cSld name="1_BioVendor LM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0520AD4-045B-794E-9688-F8EDADA4B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9" y="151"/>
            <a:ext cx="955727" cy="1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8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0964F5-5F66-1344-A15D-EE3943BE89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39612" y="3925217"/>
            <a:ext cx="3581546" cy="687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preserve="1">
  <p:cSld name="1_BioVendor LM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56C143-B0D8-6D4F-B755-6D361AF133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8494" y="1935418"/>
            <a:ext cx="5844917" cy="33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8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 preserve="1">
  <p:cSld name="1_BioVendor LM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D6C4FE-3FA4-5349-8360-28C779E59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9" y="151"/>
            <a:ext cx="955727" cy="11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5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3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7CC6B1-C41E-FE49-8C3F-66A308B85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39612" y="3925217"/>
            <a:ext cx="3581546" cy="687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8FFD0A-4934-B44C-8297-469A072E01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8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DE6FE5C-4BBE-8C47-8B1F-108D65342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6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3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7001CB-46E6-5841-89AD-88455EDD0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5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54" name="Google Shape;2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C14F34-1069-DF49-A291-40B938B23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4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1299F2-9085-BE40-9B1A-87F734B12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2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49DF2B0-C08B-3044-9AE3-C5F8F0C867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2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5958C7-289E-1F42-8BF8-CFF836F92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4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Vendor LM">
  <p:cSld name="BIG_NUMBER_1_2_1_1_1_1_1_1_1_1_1_1_1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66" name="Google Shape;26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8E1313-6388-6440-B700-CA728AE15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3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C0C88DD-0CE9-FD4F-9CB4-52BE029CB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26"/>
            <a:ext cx="9144000" cy="51402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BA080A-36A1-0A42-9648-CF1BBFD5E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2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9339971-6B35-FC4F-8883-F13B4715D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26"/>
            <a:ext cx="9144000" cy="51402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41466C-0825-474C-B17E-6165DC384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12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5F0EBD-3D72-E049-B1CA-F702C745B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2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5D27773-1AB2-6548-A9FC-CEC7E75D2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 preserve="1">
  <p:cSld name="1_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3512A29-51D2-4E47-8FFF-D88390E6E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39612" y="3925217"/>
            <a:ext cx="3581546" cy="6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 preserve="1">
  <p:cSld name="1_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07BA672-C8A0-9440-A9E3-34C725FF8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8494" y="1935418"/>
            <a:ext cx="5844917" cy="3312651"/>
          </a:xfrm>
          <a:prstGeom prst="rect">
            <a:avLst/>
          </a:prstGeom>
        </p:spPr>
      </p:pic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7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005A53C-0D56-0449-954C-5CBE3F732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D2069AA-0F4A-DE4C-9E2A-90CD219999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58821" y="151"/>
            <a:ext cx="955727" cy="11764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737" r:id="rId6"/>
    <p:sldLayoutId id="2147483738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84" r:id="rId18"/>
    <p:sldLayoutId id="2147483739" r:id="rId19"/>
    <p:sldLayoutId id="2147483740" r:id="rId20"/>
    <p:sldLayoutId id="2147483685" r:id="rId21"/>
    <p:sldLayoutId id="2147483741" r:id="rId22"/>
    <p:sldLayoutId id="2147483742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734" r:id="rId32"/>
    <p:sldLayoutId id="2147483735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04E448-752A-1D43-8621-F77C80919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26602614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5</cp:revision>
  <dcterms:modified xsi:type="dcterms:W3CDTF">2022-02-07T15:27:14Z</dcterms:modified>
</cp:coreProperties>
</file>